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 snapToGrid="0">
      <p:cViewPr varScale="1">
        <p:scale>
          <a:sx n="96" d="100"/>
          <a:sy n="96" d="100"/>
        </p:scale>
        <p:origin x="200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310CD-B927-2B47-B773-96FA0682CD77}" type="datetimeFigureOut">
              <a:rPr lang="en-US" smtClean="0"/>
              <a:t>2/7/23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E786B-D5C0-3C45-9E74-5D67D26E3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01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AE786B-D5C0-3C45-9E74-5D67D26E39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12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203A7-8E33-3BD1-415D-C9F96F86C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98CC0-9873-001B-767E-CCE182BF4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1B3BB-3EE6-1107-3BD2-250A9005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3B362-8192-1450-3722-E04904F4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16444-BB78-FF22-76D1-B47BC26A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2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4F5E0-EF1A-9ABE-3D29-67F925629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26AF4-E200-0A4E-3FA9-328D05F32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EC3CB-C418-870D-0FDF-7AA9C7B66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17F1D-DE80-A429-FEE2-ADEE423E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BE078-12C5-2CE2-1B7C-2805D0D0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E63815-E2B6-AB70-EC9B-E13136C6A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744DC3-DC93-BB89-5A11-0116F1A40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C833D-19BD-054B-531C-881952C18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ED269-A00D-651F-F5A8-F593F1F0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3AE35-86B6-9912-7B36-D23E98B88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2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25AC-72AF-516D-DF05-74E3E500F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805BB-316A-292B-9962-037C8AA40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29F8-8385-82E7-4F69-D72AEC72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B8B9C-4543-7FA6-DDA2-026560261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C0F90-0296-C6B4-304A-02918AF6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4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124A-7A1F-0760-C8FB-0A9711EE5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3FFE6-C5D1-0A62-A903-3753FB941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80BD3-160D-EBCC-30EA-13186F59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808D9-15AD-527C-5267-894ECB98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9499A-B7B1-FA5A-A6F7-3C573012E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9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98E1C-AA8B-86BD-7F39-49AF9385B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B2CD9-1CC5-3D49-7CAE-BE97165CDF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EAC6D-D89C-027B-098F-5DA1C7E26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9C756-DDDA-E043-04C6-1A8403927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D25BA-F40E-EC24-B3B0-552294F5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DCF9E-EEB3-E13A-BB1D-4D654410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8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51D77-07F3-440D-C553-84A29FA61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9550A-7464-DCE1-1E05-1A13A10E6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8AF8F-1068-05F7-2725-4C9E05E92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1467-8DDD-09D3-0AF4-1AC49B303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2795D-BAB0-B42C-1B28-34E32C3F5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50EA04-7A8B-77B8-BBF2-D154C61ED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C19C13-76B9-FFAC-59B7-52B5AAEA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B5837E-DF31-0937-8016-E382F1C4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3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A757-817E-3320-8350-F6CAF3B7A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A4A5B2-4662-BAC8-21ED-F2113E6ED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0C74EB-C22B-C3F9-4B8E-B96DF0050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8B99B-A1F3-9CF5-1948-33C5FD73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2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13D6FD-020F-7A76-FE1C-CA902FA49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F4630D-F51E-8B68-E943-3C71B2B79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671DE3-D353-78E1-1625-DBA807FF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8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FF47C-6C05-8923-D5F4-458D69CB8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1C5F2-752D-A1FE-EDAB-18F093395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339F4-469D-E4B7-CD0D-03ED8F464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06269-652F-25B6-CF9B-A7C60EC6D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ABFDA-3CDB-DD01-263F-0B58F3CC5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312DD-A463-2178-0B21-8217C4998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8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58E00-B17D-961A-A711-4484BFE81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9FB794-F195-B17E-C1DF-05724B950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C2126-6E59-193F-F5F7-8898BC68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1DBF2-20C7-857E-8691-0BCFF4EA7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4E106-831F-A2E4-8023-15B937745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5918F-86FF-CAF2-5818-B9B6475A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4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B6BA0F-38D0-7875-3908-6D0280D3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F3072-56C9-324C-BD61-8A2C302E2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CA10C-4B07-5C07-38C9-610FDF6D6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1BF2-9FEE-6B4E-9D56-F0555B5F4C6A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FA0B9-7103-649E-78F9-54F8D0625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2E1B3-E745-2E89-2D77-6229CD0FD3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A49A-A498-F843-86AC-1A1011FBF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7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DF034-C157-D9AE-55BF-36E8ECFF4B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Process Model:</a:t>
            </a:r>
            <a:br>
              <a:rPr lang="en-US" dirty="0"/>
            </a:br>
            <a:r>
              <a:rPr lang="en-US" dirty="0"/>
              <a:t>Release Processing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FA68C-E2C9-8E94-ADC3-D1E8508E95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1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C23CDD-4696-025D-5FD9-81800CFDD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5F4B6C-A1D5-CE7E-8E39-2DCD6BAB3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diagram on the following slide is large.</a:t>
            </a:r>
          </a:p>
          <a:p>
            <a:r>
              <a:rPr lang="en-US" dirty="0"/>
              <a:t>The diagram image format is PDF, which supports zooming in on parts of the diagram while maintaining image quality.</a:t>
            </a:r>
          </a:p>
        </p:txBody>
      </p:sp>
    </p:spTree>
    <p:extLst>
      <p:ext uri="{BB962C8B-B14F-4D97-AF65-F5344CB8AC3E}">
        <p14:creationId xmlns:p14="http://schemas.microsoft.com/office/powerpoint/2010/main" val="86364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2914B6-36E1-7660-229F-DA8A0BA053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6" y="1447800"/>
            <a:ext cx="12128487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556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38</Words>
  <Application>Microsoft Macintosh PowerPoint</Application>
  <PresentationFormat>Widescreen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Process Model: Release Processing</vt:lpstr>
      <vt:lpstr>Note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</dc:title>
  <dc:creator>Jim Wilson</dc:creator>
  <cp:lastModifiedBy>Jim Wilson</cp:lastModifiedBy>
  <cp:revision>3</cp:revision>
  <dcterms:created xsi:type="dcterms:W3CDTF">2023-02-08T01:56:26Z</dcterms:created>
  <dcterms:modified xsi:type="dcterms:W3CDTF">2023-02-08T02:06:48Z</dcterms:modified>
</cp:coreProperties>
</file>